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ef8c24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ef8c24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fe78f3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fe78f3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ef8c240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ef8c240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eea70e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eea70e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f1b16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f1b16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8ef8c240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8ef8c240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ef8c240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ef8c240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ef8c240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ef8c240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6db52ce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6db52ce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ef8c240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8ef8c240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ef8c240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ef8c240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ef8c24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ef8c24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8f876a6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8f876a6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crypted-tbn0.gstatic.com/images?q=tbn:ANd9GcShNyvoSHneZLiE061T8SteOgp2OnpnZWbfnkTofWZQCMM0XOGC" TargetMode="External"/><Relationship Id="rId4" Type="http://schemas.openxmlformats.org/officeDocument/2006/relationships/hyperlink" Target="https://upload.wikimedia.org/wikipedia/commons/thumb/7/75/Google_Drive_Logo.svg/1184px-Google_Drive_Logo.svg.png" TargetMode="External"/><Relationship Id="rId5" Type="http://schemas.openxmlformats.org/officeDocument/2006/relationships/hyperlink" Target="https://github.githubassets.com/images/modules/logos_page/GitHub-Logo.png" TargetMode="External"/><Relationship Id="rId6" Type="http://schemas.openxmlformats.org/officeDocument/2006/relationships/hyperlink" Target="https://cdn.freebiesupply.com/logos/large/2x/facebook-messenger-white-logo-png-transparent.png" TargetMode="External"/><Relationship Id="rId7" Type="http://schemas.openxmlformats.org/officeDocument/2006/relationships/hyperlink" Target="https://instantwp.com/wp-content/uploads/2017/10/logo-with-shadow.png" TargetMode="External"/><Relationship Id="rId8" Type="http://schemas.openxmlformats.org/officeDocument/2006/relationships/hyperlink" Target="https://s.w.org/style/images/about/standard.p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hyperlink" Target="https://www.eminem.com/" TargetMode="External"/><Relationship Id="rId6" Type="http://schemas.openxmlformats.org/officeDocument/2006/relationships/hyperlink" Target="https://catchthemes.com/demo/audioman-pro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schools.com/howto/howto_css_parallax.asp" TargetMode="External"/><Relationship Id="rId4" Type="http://schemas.openxmlformats.org/officeDocument/2006/relationships/hyperlink" Target="https://www.w3schools.com/html/html_responsive.as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spotify.com/documentation/widgets/generate/play-button/" TargetMode="External"/><Relationship Id="rId4" Type="http://schemas.openxmlformats.org/officeDocument/2006/relationships/hyperlink" Target="https://themeskills.com/make-embedded-youtube-videos-responsive-wordpress/" TargetMode="External"/><Relationship Id="rId5" Type="http://schemas.openxmlformats.org/officeDocument/2006/relationships/hyperlink" Target="https://www.tipsandtricks-hq.com/query-or-show-a-specific-post-in-wordpress-php-code-example-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hyperlink" Target="https://github.com/GaryLamKa/DWD200/graphs/contributors" TargetMode="External"/><Relationship Id="rId7" Type="http://schemas.openxmlformats.org/officeDocument/2006/relationships/hyperlink" Target="https://software-advice.imgix.net/wordpress/other_pages/Project%20Management/smb-buyerview-2015/1-pm-life-cycle.p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ARAMAT </a:t>
            </a:r>
            <a:r>
              <a:rPr lang="en" sz="2400"/>
              <a:t>(band website)</a:t>
            </a:r>
            <a:endParaRPr sz="24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70935"/>
            <a:ext cx="4242600" cy="73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Summary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55750" y="2275300"/>
            <a:ext cx="3112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Gary Lam Ka Fung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Madeliene Edwards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r>
              <a:rPr lang="en" sz="1800"/>
              <a:t>(Gary) </a:t>
            </a:r>
            <a:endParaRPr sz="1800"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4652100" y="975250"/>
            <a:ext cx="4166400" cy="3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learn this </a:t>
            </a:r>
            <a:r>
              <a:rPr lang="en"/>
              <a:t> trimester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Wordpress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Real world project </a:t>
            </a:r>
            <a:r>
              <a:rPr lang="en"/>
              <a:t>experience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important of transferable skills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limit for this project: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Myself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Future plan: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Learn from mistake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-"/>
            </a:pPr>
            <a:r>
              <a:rPr lang="en" sz="1400">
                <a:solidFill>
                  <a:srgbClr val="434343"/>
                </a:solidFill>
              </a:rPr>
              <a:t>Communicate with the team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2645274"/>
            <a:ext cx="2317301" cy="17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Evaluation - Madeliene 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25" y="1777775"/>
            <a:ext cx="31599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Learned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>
                <a:solidFill>
                  <a:srgbClr val="FFFFFF"/>
                </a:solidFill>
              </a:rPr>
              <a:t>How to use instant Wordpress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 Future plan to Work on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>
                <a:solidFill>
                  <a:srgbClr val="FFFFFF"/>
                </a:solidFill>
              </a:rPr>
              <a:t>Backup stuff 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>
                <a:solidFill>
                  <a:srgbClr val="FFFFFF"/>
                </a:solidFill>
              </a:rPr>
              <a:t>Documentation skills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>
                <a:solidFill>
                  <a:srgbClr val="FFFFFF"/>
                </a:solidFill>
              </a:rPr>
              <a:t>Communication skills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en">
                <a:solidFill>
                  <a:srgbClr val="FFFFFF"/>
                </a:solidFill>
              </a:rPr>
              <a:t>Get Better at Time </a:t>
            </a:r>
            <a:r>
              <a:rPr lang="en">
                <a:solidFill>
                  <a:srgbClr val="FFFFFF"/>
                </a:solidFill>
              </a:rPr>
              <a:t>Management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25" y="0"/>
            <a:ext cx="5265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25" y="500925"/>
            <a:ext cx="37065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r>
              <a:rPr lang="en" sz="1800"/>
              <a:t>(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Madeliene</a:t>
            </a:r>
            <a:r>
              <a:rPr lang="en" sz="1800"/>
              <a:t>)</a:t>
            </a:r>
            <a:endParaRPr sz="18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journey that I went through this project I was stressful and at times I felt I was going in blind,  but I am happy and </a:t>
            </a:r>
            <a:r>
              <a:rPr lang="en"/>
              <a:t>relieved</a:t>
            </a:r>
            <a:r>
              <a:rPr lang="en"/>
              <a:t> that this project is done and was able to produce end of product. This project wasn’t easy for me as the key to </a:t>
            </a:r>
            <a:r>
              <a:rPr lang="en"/>
              <a:t>Collaboration was communication something I struggle and find daunting but for someone who suffers with autism, I was proud of how well I did in that aspect which I was very surprised on and glad. Overall I am thankful to Gary as I would not have been able to get over the line without him, we would not have had a finished product without his help.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6367" t="0"/>
          <a:stretch/>
        </p:blipFill>
        <p:spPr>
          <a:xfrm>
            <a:off x="406425" y="1252500"/>
            <a:ext cx="3517099" cy="36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Image used</a:t>
            </a:r>
            <a:endParaRPr sz="1800"/>
          </a:p>
        </p:txBody>
      </p:sp>
      <p:sp>
        <p:nvSpPr>
          <p:cNvPr id="191" name="Google Shape;191;p25"/>
          <p:cNvSpPr txBox="1"/>
          <p:nvPr/>
        </p:nvSpPr>
        <p:spPr>
          <a:xfrm>
            <a:off x="3812775" y="910300"/>
            <a:ext cx="4757100" cy="3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https://encrypted-tbn0.gstatic.com/images?q=tbn:ANd9GcShNyvoSHneZLiE061T8SteOgp2OnpnZWbfnkTofWZQCMM0XOGC</a:t>
            </a:r>
            <a:br>
              <a:rPr lang="en">
                <a:solidFill>
                  <a:srgbClr val="4A86E8"/>
                </a:solidFill>
              </a:rPr>
            </a:br>
            <a:endParaRPr>
              <a:solidFill>
                <a:srgbClr val="4A86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https://upload.wikimedia.org/wikipedia/commons/thumb/7/75/Google_Drive_Logo.svg/1184px-Google_Drive_Logo.svg.png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https://github.githubassets.com/images/modules/logos_page/GitHub-Logo.png</a:t>
            </a:r>
            <a:r>
              <a:rPr lang="en">
                <a:solidFill>
                  <a:srgbClr val="4A86E8"/>
                </a:solidFill>
              </a:rPr>
              <a:t> 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https://cdn.freebiesupply.com/logos/large/2x/facebook-messenger-white-logo-png-transparent.png</a:t>
            </a:r>
            <a:r>
              <a:rPr lang="en">
                <a:solidFill>
                  <a:srgbClr val="4A86E8"/>
                </a:solidFill>
              </a:rPr>
              <a:t> 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https://instantwp.com/wp-content/uploads/2017/10/logo-with-shadow.png</a:t>
            </a:r>
            <a:r>
              <a:rPr lang="en">
                <a:solidFill>
                  <a:srgbClr val="4A86E8"/>
                </a:solidFill>
              </a:rPr>
              <a:t> 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https://s.w.org/style/images/about/standard.png</a:t>
            </a:r>
            <a:r>
              <a:rPr lang="en">
                <a:solidFill>
                  <a:srgbClr val="4A86E8"/>
                </a:solidFill>
              </a:rPr>
              <a:t> 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0" y="6428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Milestones / Portfolio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51800"/>
            <a:ext cx="37355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3180675"/>
            <a:ext cx="3735576" cy="16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351800"/>
            <a:ext cx="3735573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3180675"/>
            <a:ext cx="3735576" cy="16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4675" y="1351800"/>
            <a:ext cx="2091475" cy="33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2649" y="1351797"/>
            <a:ext cx="2091475" cy="331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</a:t>
            </a:r>
            <a:r>
              <a:rPr lang="en" sz="1800"/>
              <a:t>products</a:t>
            </a:r>
            <a:endParaRPr sz="1800"/>
          </a:p>
        </p:txBody>
      </p:sp>
      <p:pic>
        <p:nvPicPr>
          <p:cNvPr descr="一張含有 室內, 監視器, 電視, 個人 的圖片&#10;&#10;自動產生的描述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7183"/>
          <a:stretch/>
        </p:blipFill>
        <p:spPr>
          <a:xfrm>
            <a:off x="113225" y="1304150"/>
            <a:ext cx="3905100" cy="182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監視器, 相片, 室內, 黑色 的圖片&#10;&#10;自動產生的描述"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7028"/>
          <a:stretch/>
        </p:blipFill>
        <p:spPr>
          <a:xfrm>
            <a:off x="115054" y="3130549"/>
            <a:ext cx="3901320" cy="16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858475" y="4736600"/>
            <a:ext cx="2486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https://www.eminem.com/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797225" y="4586550"/>
            <a:ext cx="429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https://catchthemes.com/demo/audioman-pro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6800" y="86375"/>
            <a:ext cx="4700323" cy="22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6800" y="2471300"/>
            <a:ext cx="4747200" cy="20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25" y="500925"/>
            <a:ext cx="37065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Layout and Design/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Techniques</a:t>
            </a:r>
            <a:endParaRPr sz="1800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763100" y="1044900"/>
            <a:ext cx="41664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W3school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https://www.w3schools.com/howto/howto_css_parallax.asp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/>
              <a:t>	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https://www.w3schools.com/html/html_responsive.asp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Tutorial (Theme)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Github/ Stackoverflow/  Wpbeginner (Wordpress)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747125" y="2191275"/>
            <a:ext cx="35079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Parallax Scrolling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Responsive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Shortcode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Wp function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25" y="500925"/>
            <a:ext cx="3706500" cy="1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Elements for each section / Plugin</a:t>
            </a:r>
            <a:endParaRPr sz="1800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681675" y="301200"/>
            <a:ext cx="3784800" cy="4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Song/ Video: 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Developer.spotify (play button): 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https://developer.spotify.com/documentation/widgets/generate/play-button/</a:t>
            </a:r>
            <a:endParaRPr sz="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Embed YouTube Videos: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https://themeskills.com/make-embedded-youtube-videos-responsive-wordpress/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Member list: 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WP Post ID</a:t>
            </a:r>
            <a:r>
              <a:rPr lang="en" sz="1000"/>
              <a:t>: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https://www.tipsandtricks-hq.com/query-or-show-a-specific-post-in-wordpress-php-code-example-44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Event Calendar Plugin:  “</a:t>
            </a:r>
            <a:r>
              <a:rPr lang="en" sz="1000">
                <a:solidFill>
                  <a:srgbClr val="4A86E8"/>
                </a:solidFill>
              </a:rPr>
              <a:t>All-in-One Event Calendar by Time.ly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Photo Gallery Plugin: “</a:t>
            </a:r>
            <a:r>
              <a:rPr lang="en" sz="1000">
                <a:solidFill>
                  <a:srgbClr val="4A86E8"/>
                </a:solidFill>
              </a:rPr>
              <a:t>NextGEN Gallery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Shop Plugin: “</a:t>
            </a:r>
            <a:r>
              <a:rPr lang="en" sz="1000">
                <a:solidFill>
                  <a:srgbClr val="4A86E8"/>
                </a:solidFill>
              </a:rPr>
              <a:t>WooCommerce</a:t>
            </a:r>
            <a:r>
              <a:rPr lang="en" sz="1000"/>
              <a:t>” and “</a:t>
            </a:r>
            <a:r>
              <a:rPr lang="en" sz="1000">
                <a:solidFill>
                  <a:srgbClr val="4A86E8"/>
                </a:solidFill>
              </a:rPr>
              <a:t>WooCommerce Blocks</a:t>
            </a:r>
            <a:r>
              <a:rPr lang="en" sz="1000"/>
              <a:t>” Option “</a:t>
            </a:r>
            <a:r>
              <a:rPr lang="en" sz="1000">
                <a:solidFill>
                  <a:srgbClr val="4A86E8"/>
                </a:solidFill>
              </a:rPr>
              <a:t>WooCommerce Google Analytics Integration</a:t>
            </a:r>
            <a:r>
              <a:rPr lang="en" sz="1000"/>
              <a:t>” and “</a:t>
            </a:r>
            <a:r>
              <a:rPr lang="en" sz="1000">
                <a:solidFill>
                  <a:srgbClr val="4A86E8"/>
                </a:solidFill>
              </a:rPr>
              <a:t>WooCommerce PayPal Checkout Gateway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Media post Plugin: “</a:t>
            </a:r>
            <a:r>
              <a:rPr lang="en" sz="1000">
                <a:solidFill>
                  <a:srgbClr val="4A86E8"/>
                </a:solidFill>
              </a:rPr>
              <a:t>Feed Them Social (Facebook, Instagram, Twitter, etc)</a:t>
            </a:r>
            <a:r>
              <a:rPr lang="en" sz="1000"/>
              <a:t>”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3" name="Google Shape;103;p17"/>
          <p:cNvSpPr txBox="1"/>
          <p:nvPr/>
        </p:nvSpPr>
        <p:spPr>
          <a:xfrm>
            <a:off x="636450" y="2050000"/>
            <a:ext cx="35076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Song/ Video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Member list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 Calendar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Photo Gallery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Media post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25" y="500925"/>
            <a:ext cx="26094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management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50" y="1980150"/>
            <a:ext cx="4025000" cy="27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52225" y="1496250"/>
            <a:ext cx="23379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Expectations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5565" l="0" r="2647" t="47428"/>
          <a:stretch/>
        </p:blipFill>
        <p:spPr>
          <a:xfrm>
            <a:off x="4518212" y="229925"/>
            <a:ext cx="4181025" cy="14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350" y="2418712"/>
            <a:ext cx="4649449" cy="1806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518200" y="4289175"/>
            <a:ext cx="4351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https://github.com/GaryLamKa/DWD200/graphs/contributors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95450" y="4648050"/>
            <a:ext cx="3000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FFFF"/>
                </a:solidFill>
                <a:hlinkClick r:id="rId7"/>
              </a:rPr>
              <a:t>https://software-advice.imgix.net/wordpress/other_pages/Project%20Management/smb-buyerview-2015/1-pm-life-cycle.png</a:t>
            </a:r>
            <a:r>
              <a:rPr lang="en" sz="800">
                <a:solidFill>
                  <a:srgbClr val="00FFFF"/>
                </a:solidFill>
              </a:rPr>
              <a:t> </a:t>
            </a:r>
            <a:endParaRPr sz="800">
              <a:solidFill>
                <a:srgbClr val="00FFFF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260075" y="1717000"/>
            <a:ext cx="3000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A86E8"/>
                </a:solidFill>
              </a:rPr>
              <a:t>https://savanaradley.files.wordpress.com/2015/01/plan-vs-reality.jpeg</a:t>
            </a:r>
            <a:endParaRPr sz="8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</a:t>
            </a:r>
            <a:r>
              <a:rPr lang="en"/>
              <a:t>conversation</a:t>
            </a:r>
            <a:r>
              <a:rPr lang="en"/>
              <a:t>/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Jack Dowie</a:t>
            </a:r>
            <a:endParaRPr sz="1800"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2-4 : </a:t>
            </a:r>
            <a:r>
              <a:rPr lang="en"/>
              <a:t>Conform</a:t>
            </a:r>
            <a:r>
              <a:rPr lang="en"/>
              <a:t> what they want for the website, and ask for more detail information / media.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5-9: (Stop using Online media and meet them after their show) Some more information of others team members and their feedback for the proposal.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Meet their </a:t>
            </a:r>
            <a:r>
              <a:rPr lang="en"/>
              <a:t>photographer and got some shot of the band.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Week 10-14: No more following conversation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25" y="500925"/>
            <a:ext cx="37065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programs Used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652075" y="1566400"/>
            <a:ext cx="41664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Communication: Github/Facebook/In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Software: Atom, WordPress.org and InstantWP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ollaboration: Github/Google Drive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65" y="2269801"/>
            <a:ext cx="588109" cy="56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6309" l="4326" r="6091" t="7728"/>
          <a:stretch/>
        </p:blipFill>
        <p:spPr>
          <a:xfrm>
            <a:off x="416600" y="3573560"/>
            <a:ext cx="1302525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50" y="1960819"/>
            <a:ext cx="1327000" cy="9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0" y="1654900"/>
            <a:ext cx="34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534725" y="1960825"/>
            <a:ext cx="347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286600" y="1566400"/>
            <a:ext cx="34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416125" y="1713700"/>
            <a:ext cx="34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16600" y="3091950"/>
            <a:ext cx="34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286600" y="3051925"/>
            <a:ext cx="347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537" y="1936000"/>
            <a:ext cx="751875" cy="19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4375" y="2087200"/>
            <a:ext cx="985500" cy="9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4719" y="3418925"/>
            <a:ext cx="1989225" cy="15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70225" y="170225"/>
            <a:ext cx="4173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Transferable Skills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66375" y="798925"/>
            <a:ext cx="3515400" cy="4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Strong Work Ethic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Positive Attitude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Effective Communication Skills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Management Skills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Solving Skills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Acting as a Team Player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Self Confidence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Flexibility /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Adaptability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Well Under Pressure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4521850" y="108825"/>
            <a:ext cx="4462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Focus on the task and find the right plugin and supporting others in achieving set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4471150" y="602325"/>
            <a:ext cx="4411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 challenges as learning and let go if thing didn’t work as planned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483450" y="1120550"/>
            <a:ext cx="43869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Still working on it, we did well on giving feedback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4487700" y="1455038"/>
            <a:ext cx="4462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plan didn’t work as expected from the start but it getting clearer when less 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4495800" y="1957975"/>
            <a:ext cx="4293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positive attitude, we breakdown the problems and most of the time we found a workable solutions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449300" y="2472775"/>
            <a:ext cx="43869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mind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accept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suggestions and give supporting information to help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others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487700" y="3027600"/>
            <a:ext cx="44625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identified our problems and changed the plan for how can we finish the work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485000" y="3602900"/>
            <a:ext cx="4503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sees challenges as an opportunity for improvements and able to revisit work plans or goals in line with changed expectations.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477425" y="4406550"/>
            <a:ext cx="4462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4521850" y="4383750"/>
            <a:ext cx="4503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Stay positive and don’t give up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1"/>
          <p:cNvCxnSpPr>
            <a:endCxn id="146" idx="1"/>
          </p:cNvCxnSpPr>
          <p:nvPr/>
        </p:nvCxnSpPr>
        <p:spPr>
          <a:xfrm flipH="1" rot="10800000">
            <a:off x="1976050" y="393675"/>
            <a:ext cx="2545800" cy="605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57" name="Google Shape;157;p21"/>
          <p:cNvCxnSpPr>
            <a:endCxn id="147" idx="1"/>
          </p:cNvCxnSpPr>
          <p:nvPr/>
        </p:nvCxnSpPr>
        <p:spPr>
          <a:xfrm flipH="1" rot="10800000">
            <a:off x="1887250" y="909975"/>
            <a:ext cx="2583900" cy="555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58" name="Google Shape;158;p21"/>
          <p:cNvCxnSpPr>
            <a:endCxn id="148" idx="1"/>
          </p:cNvCxnSpPr>
          <p:nvPr/>
        </p:nvCxnSpPr>
        <p:spPr>
          <a:xfrm flipH="1" rot="10800000">
            <a:off x="2960350" y="1318250"/>
            <a:ext cx="1523100" cy="546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59" name="Google Shape;159;p21"/>
          <p:cNvCxnSpPr>
            <a:endCxn id="149" idx="1"/>
          </p:cNvCxnSpPr>
          <p:nvPr/>
        </p:nvCxnSpPr>
        <p:spPr>
          <a:xfrm flipH="1" rot="10800000">
            <a:off x="2449500" y="1762688"/>
            <a:ext cx="2038200" cy="501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60" name="Google Shape;160;p21"/>
          <p:cNvCxnSpPr>
            <a:endCxn id="150" idx="1"/>
          </p:cNvCxnSpPr>
          <p:nvPr/>
        </p:nvCxnSpPr>
        <p:spPr>
          <a:xfrm flipH="1" rot="10800000">
            <a:off x="2235000" y="2242825"/>
            <a:ext cx="2260800" cy="458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61" name="Google Shape;161;p21"/>
          <p:cNvCxnSpPr>
            <a:endCxn id="151" idx="1"/>
          </p:cNvCxnSpPr>
          <p:nvPr/>
        </p:nvCxnSpPr>
        <p:spPr>
          <a:xfrm flipH="1" rot="10800000">
            <a:off x="2427300" y="2780425"/>
            <a:ext cx="2022000" cy="350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62" name="Google Shape;162;p21"/>
          <p:cNvCxnSpPr>
            <a:endCxn id="152" idx="1"/>
          </p:cNvCxnSpPr>
          <p:nvPr/>
        </p:nvCxnSpPr>
        <p:spPr>
          <a:xfrm flipH="1" rot="10800000">
            <a:off x="1768800" y="3335250"/>
            <a:ext cx="2718900" cy="209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63" name="Google Shape;163;p21"/>
          <p:cNvCxnSpPr>
            <a:endCxn id="153" idx="1"/>
          </p:cNvCxnSpPr>
          <p:nvPr/>
        </p:nvCxnSpPr>
        <p:spPr>
          <a:xfrm>
            <a:off x="2331300" y="3966650"/>
            <a:ext cx="2153700" cy="86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64" name="Google Shape;164;p21"/>
          <p:cNvCxnSpPr>
            <a:endCxn id="155" idx="1"/>
          </p:cNvCxnSpPr>
          <p:nvPr/>
        </p:nvCxnSpPr>
        <p:spPr>
          <a:xfrm>
            <a:off x="2804950" y="4343250"/>
            <a:ext cx="1716900" cy="238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